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8" r:id="rId2"/>
    <p:sldId id="315" r:id="rId3"/>
    <p:sldId id="319" r:id="rId4"/>
    <p:sldId id="323" r:id="rId5"/>
    <p:sldId id="324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66FF99"/>
    <a:srgbClr val="00CC00"/>
    <a:srgbClr val="00CC99"/>
    <a:srgbClr val="FF66CC"/>
    <a:srgbClr val="FFFF99"/>
    <a:srgbClr val="66CCFF"/>
    <a:srgbClr val="00CCFF"/>
    <a:srgbClr val="FF7401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44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78FC0-F221-4311-9C97-B859DFC394E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63321-8F4D-44FD-BD55-7564C09244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445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276872"/>
            <a:ext cx="5976664" cy="1728192"/>
          </a:xfrm>
        </p:spPr>
        <p:txBody>
          <a:bodyPr anchor="t">
            <a:normAutofit/>
          </a:bodyPr>
          <a:lstStyle/>
          <a:p>
            <a:pPr algn="l"/>
            <a:r>
              <a:rPr lang="ru-RU" sz="4000" b="1" dirty="0" err="1" smtClean="0"/>
              <a:t>Көлік статистикасы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6381328"/>
            <a:ext cx="6552728" cy="3600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000" b="1" dirty="0" smtClean="0"/>
              <a:t>Астана </a:t>
            </a:r>
            <a:r>
              <a:rPr lang="ru-RU" sz="1000" b="1" dirty="0" smtClean="0"/>
              <a:t>2022</a:t>
            </a:r>
            <a:endParaRPr lang="ru-RU" sz="1000" b="1" dirty="0"/>
          </a:p>
        </p:txBody>
      </p:sp>
      <p:pic>
        <p:nvPicPr>
          <p:cNvPr id="1027" name="Picture 3" descr="C:\Users\JinKinzero\Desktop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1475655" cy="5661248"/>
          </a:xfrm>
          <a:prstGeom prst="rect">
            <a:avLst/>
          </a:prstGeom>
          <a:noFill/>
        </p:spPr>
      </p:pic>
      <p:pic>
        <p:nvPicPr>
          <p:cNvPr id="1028" name="Picture 4" descr="C:\Users\JinKinzero\Desktop\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196752"/>
            <a:ext cx="72008" cy="5661248"/>
          </a:xfrm>
          <a:prstGeom prst="rect">
            <a:avLst/>
          </a:prstGeom>
          <a:noFill/>
        </p:spPr>
      </p:pic>
      <p:pic>
        <p:nvPicPr>
          <p:cNvPr id="1029" name="Picture 5" descr="C:\Users\JinKinzero\Desktop\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1547664" y="1196752"/>
            <a:ext cx="7596336" cy="288032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6012160" y="1124744"/>
            <a:ext cx="2880320" cy="422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www.stat.gov.kz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C:\Users\JinKinzero\Desktop\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60884" y="1844824"/>
            <a:ext cx="1783116" cy="4791944"/>
          </a:xfrm>
          <a:prstGeom prst="rect">
            <a:avLst/>
          </a:prstGeom>
          <a:noFill/>
        </p:spPr>
      </p:pic>
      <p:pic>
        <p:nvPicPr>
          <p:cNvPr id="2050" name="Picture 2" descr="C:\Users\n.zaman\AppData\Local\Microsoft\Windows\Temporary Internet Files\Content.Outlook\C63XDEI5\Group 1706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1"/>
            <a:ext cx="2808312" cy="86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госбюдж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1916832"/>
            <a:ext cx="1475656" cy="885393"/>
          </a:xfrm>
          <a:prstGeom prst="rect">
            <a:avLst/>
          </a:prstGeom>
        </p:spPr>
      </p:pic>
      <p:pic>
        <p:nvPicPr>
          <p:cNvPr id="4" name="Picture 5" descr="C:\Users\JinKinzero\Desktop\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6381328"/>
            <a:ext cx="9144000" cy="476672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539552" y="836712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 txBox="1">
            <a:spLocks/>
          </p:cNvSpPr>
          <p:nvPr/>
        </p:nvSpPr>
        <p:spPr>
          <a:xfrm>
            <a:off x="755576" y="6453336"/>
            <a:ext cx="8064896" cy="4046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70C31E-AC9C-49F8-BBEE-CD731B2B8D34}" type="slidenum">
              <a:rPr kumimoji="0" lang="ru-RU" sz="1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C:\Users\JinKinzero\Desktop\8.pn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7360884" y="1268760"/>
            <a:ext cx="1783116" cy="4791944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67544" y="332656"/>
            <a:ext cx="8064896" cy="648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800" b="1" dirty="0" err="1" smtClean="0">
                <a:solidFill>
                  <a:srgbClr val="0070C0"/>
                </a:solidFill>
              </a:rPr>
              <a:t>Көлік статистикасы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3568" y="2852936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err="1" smtClean="0">
                <a:solidFill>
                  <a:srgbClr val="0066CC"/>
                </a:solidFill>
              </a:rPr>
              <a:t>көлік</a:t>
            </a:r>
            <a:r>
              <a:rPr lang="ru-RU" i="1" dirty="0" smtClean="0">
                <a:solidFill>
                  <a:srgbClr val="0066CC"/>
                </a:solidFill>
              </a:rPr>
              <a:t> </a:t>
            </a:r>
            <a:r>
              <a:rPr lang="ru-RU" i="1" dirty="0" err="1" smtClean="0">
                <a:solidFill>
                  <a:srgbClr val="0066CC"/>
                </a:solidFill>
              </a:rPr>
              <a:t>кәсіпорындары</a:t>
            </a:r>
            <a:r>
              <a:rPr lang="ru-RU" i="1" dirty="0" smtClean="0">
                <a:solidFill>
                  <a:srgbClr val="0066CC"/>
                </a:solidFill>
              </a:rPr>
              <a:t> мен </a:t>
            </a:r>
            <a:r>
              <a:rPr lang="ru-RU" i="1" dirty="0" err="1" smtClean="0">
                <a:solidFill>
                  <a:srgbClr val="0066CC"/>
                </a:solidFill>
              </a:rPr>
              <a:t>жеке</a:t>
            </a:r>
            <a:r>
              <a:rPr lang="ru-RU" i="1" dirty="0" smtClean="0">
                <a:solidFill>
                  <a:srgbClr val="0066CC"/>
                </a:solidFill>
              </a:rPr>
              <a:t> </a:t>
            </a:r>
            <a:r>
              <a:rPr lang="ru-RU" i="1" dirty="0" err="1" smtClean="0">
                <a:solidFill>
                  <a:srgbClr val="0066CC"/>
                </a:solidFill>
              </a:rPr>
              <a:t>кәсіпкерлерді</a:t>
            </a:r>
            <a:r>
              <a:rPr lang="ru-RU" i="1" dirty="0" smtClean="0">
                <a:solidFill>
                  <a:srgbClr val="0066CC"/>
                </a:solidFill>
              </a:rPr>
              <a:t>  </a:t>
            </a:r>
            <a:r>
              <a:rPr lang="ru-RU" i="1" dirty="0" err="1" smtClean="0">
                <a:solidFill>
                  <a:srgbClr val="0066CC"/>
                </a:solidFill>
              </a:rPr>
              <a:t>зерттеу</a:t>
            </a:r>
            <a:endParaRPr lang="ru-RU" i="1" dirty="0" smtClean="0"/>
          </a:p>
        </p:txBody>
      </p:sp>
      <p:sp>
        <p:nvSpPr>
          <p:cNvPr id="25" name="Прямоугольник 24"/>
          <p:cNvSpPr/>
          <p:nvPr/>
        </p:nvSpPr>
        <p:spPr>
          <a:xfrm>
            <a:off x="428596" y="857232"/>
            <a:ext cx="87866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70C0"/>
                </a:solidFill>
              </a:rPr>
              <a:t>Көлік статистикасы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көрсеткіштерін қалыптастыру дерек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көздері</a:t>
            </a:r>
            <a:endParaRPr lang="ru-RU" sz="2400" b="1" dirty="0">
              <a:solidFill>
                <a:srgbClr val="0070C0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251520" y="1340768"/>
            <a:ext cx="8208912" cy="0"/>
          </a:xfrm>
          <a:prstGeom prst="line">
            <a:avLst/>
          </a:prstGeom>
          <a:ln w="222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539552" y="1628800"/>
            <a:ext cx="37444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Мемлекеттік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статистикалық есептілік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644008" y="1628800"/>
            <a:ext cx="3528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Әкімшілік деректер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499992" y="2636912"/>
            <a:ext cx="37444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 smtClean="0">
                <a:solidFill>
                  <a:srgbClr val="0066CC"/>
                </a:solidFill>
              </a:rPr>
              <a:t>көлік құралдарының паркі</a:t>
            </a:r>
            <a:r>
              <a:rPr lang="ru-RU" i="1" dirty="0" smtClean="0">
                <a:solidFill>
                  <a:srgbClr val="0066CC"/>
                </a:solidFill>
              </a:rPr>
              <a:t> </a:t>
            </a:r>
            <a:r>
              <a:rPr lang="ru-RU" i="1" dirty="0" err="1" smtClean="0">
                <a:solidFill>
                  <a:srgbClr val="0066CC"/>
                </a:solidFill>
              </a:rPr>
              <a:t>және жолдар</a:t>
            </a:r>
            <a:r>
              <a:rPr lang="ru-RU" i="1" dirty="0" smtClean="0">
                <a:solidFill>
                  <a:srgbClr val="0066CC"/>
                </a:solidFill>
              </a:rPr>
              <a:t> </a:t>
            </a:r>
            <a:r>
              <a:rPr lang="ru-RU" i="1" dirty="0" err="1" smtClean="0">
                <a:solidFill>
                  <a:srgbClr val="0066CC"/>
                </a:solidFill>
              </a:rPr>
              <a:t>ұзындығының қатынастары, әуе көлігінің инфрақұрылымы </a:t>
            </a:r>
            <a:r>
              <a:rPr lang="ru-RU" i="1" dirty="0" smtClean="0">
                <a:solidFill>
                  <a:srgbClr val="0066CC"/>
                </a:solidFill>
              </a:rPr>
              <a:t>(ҚР ІІМ, </a:t>
            </a:r>
            <a:r>
              <a:rPr lang="ru-RU" i="1" smtClean="0">
                <a:solidFill>
                  <a:srgbClr val="0066CC"/>
                </a:solidFill>
              </a:rPr>
              <a:t>ҚР ИИДМ</a:t>
            </a:r>
            <a:r>
              <a:rPr lang="ru-RU" i="1" dirty="0" smtClean="0">
                <a:solidFill>
                  <a:srgbClr val="0066CC"/>
                </a:solidFill>
              </a:rPr>
              <a:t>) </a:t>
            </a:r>
            <a:r>
              <a:rPr lang="ru-RU" i="1" dirty="0" err="1" smtClean="0">
                <a:solidFill>
                  <a:srgbClr val="0066CC"/>
                </a:solidFill>
              </a:rPr>
              <a:t>туралы</a:t>
            </a:r>
            <a:r>
              <a:rPr lang="ru-RU" i="1" dirty="0" smtClean="0">
                <a:solidFill>
                  <a:srgbClr val="0066CC"/>
                </a:solidFill>
              </a:rPr>
              <a:t> </a:t>
            </a:r>
            <a:r>
              <a:rPr lang="ru-RU" i="1" dirty="0" err="1" smtClean="0">
                <a:solidFill>
                  <a:srgbClr val="0066CC"/>
                </a:solidFill>
              </a:rPr>
              <a:t>мәліметтер</a:t>
            </a:r>
            <a:endParaRPr lang="ru-RU" i="1" dirty="0" smtClean="0">
              <a:solidFill>
                <a:srgbClr val="0066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JinKinzero\Desktop\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6381328"/>
            <a:ext cx="9144000" cy="476672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611560" y="620688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 txBox="1">
            <a:spLocks/>
          </p:cNvSpPr>
          <p:nvPr/>
        </p:nvSpPr>
        <p:spPr>
          <a:xfrm>
            <a:off x="755576" y="6453336"/>
            <a:ext cx="8064896" cy="4046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70C31E-AC9C-49F8-BBEE-CD731B2B8D34}" type="slidenum">
              <a:rPr kumimoji="0" lang="ru-RU" sz="1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C:\Users\JinKinzero\Desktop\8.pn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7308304" y="1196752"/>
            <a:ext cx="1783116" cy="4791944"/>
          </a:xfrm>
          <a:prstGeom prst="rect">
            <a:avLst/>
          </a:prstGeom>
          <a:noFill/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467544" y="188640"/>
            <a:ext cx="8064896" cy="648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800" b="1" dirty="0" err="1" smtClean="0">
                <a:solidFill>
                  <a:srgbClr val="0070C0"/>
                </a:solidFill>
              </a:rPr>
              <a:t>Көлік статистикасы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1028" name="Picture 4" descr="C:\Users\o.ahmetov\Desktop\түрлері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764704"/>
            <a:ext cx="8640960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JinKinzero\Desktop\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6381328"/>
            <a:ext cx="9144000" cy="476672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539552" y="476672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 txBox="1">
            <a:spLocks/>
          </p:cNvSpPr>
          <p:nvPr/>
        </p:nvSpPr>
        <p:spPr>
          <a:xfrm>
            <a:off x="755576" y="6453336"/>
            <a:ext cx="8064896" cy="4046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70C31E-AC9C-49F8-BBEE-CD731B2B8D34}" type="slidenum">
              <a:rPr kumimoji="0" lang="ru-RU" sz="1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C:\Users\JinKinzero\Desktop\8.pn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7360884" y="980728"/>
            <a:ext cx="1783116" cy="4791944"/>
          </a:xfrm>
          <a:prstGeom prst="rect">
            <a:avLst/>
          </a:prstGeom>
          <a:noFill/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467544" y="44624"/>
            <a:ext cx="8064896" cy="648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2800" b="1" dirty="0" err="1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Көлік статистикасы</a:t>
            </a:r>
            <a:endParaRPr lang="ru-RU" sz="2800" b="1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1032" y="404664"/>
            <a:ext cx="8712968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err="1" smtClean="0">
                <a:solidFill>
                  <a:srgbClr val="0070C0"/>
                </a:solidFill>
              </a:rPr>
              <a:t>Көлік статистикасының көрсеткіштеріне анықтама</a:t>
            </a:r>
            <a:endParaRPr lang="ru-RU" sz="2800" b="1" dirty="0" smtClean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o.ahmetov\Desktop\777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980728"/>
            <a:ext cx="8352928" cy="5354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.zaman\Desktop\Слайды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76" y="143285"/>
            <a:ext cx="8819048" cy="657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1523</TotalTime>
  <Words>55</Words>
  <Application>Microsoft Office PowerPoint</Application>
  <PresentationFormat>Экран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Көлік статистикасы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JinKinzero</dc:creator>
  <cp:lastModifiedBy>n.zaman</cp:lastModifiedBy>
  <cp:revision>320</cp:revision>
  <dcterms:created xsi:type="dcterms:W3CDTF">2016-12-19T01:06:31Z</dcterms:created>
  <dcterms:modified xsi:type="dcterms:W3CDTF">2023-11-06T05:55:21Z</dcterms:modified>
</cp:coreProperties>
</file>